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58" r:id="rId7"/>
    <p:sldId id="261" r:id="rId8"/>
    <p:sldId id="262" r:id="rId9"/>
    <p:sldId id="259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sica Kipp" userId="9a674628-791e-40a8-b488-ce9d719fd0a5" providerId="ADAL" clId="{44A448EC-F768-4AC4-910D-4C7519436AB7}"/>
    <pc:docChg chg="undo custSel addSld delSld modSld">
      <pc:chgData name="Jessica Kipp" userId="9a674628-791e-40a8-b488-ce9d719fd0a5" providerId="ADAL" clId="{44A448EC-F768-4AC4-910D-4C7519436AB7}" dt="2022-05-12T12:29:20.954" v="1047" actId="20577"/>
      <pc:docMkLst>
        <pc:docMk/>
      </pc:docMkLst>
      <pc:sldChg chg="addSp modSp">
        <pc:chgData name="Jessica Kipp" userId="9a674628-791e-40a8-b488-ce9d719fd0a5" providerId="ADAL" clId="{44A448EC-F768-4AC4-910D-4C7519436AB7}" dt="2022-05-12T12:21:59.514" v="362" actId="313"/>
        <pc:sldMkLst>
          <pc:docMk/>
          <pc:sldMk cId="3809085403" sldId="257"/>
        </pc:sldMkLst>
        <pc:spChg chg="mod">
          <ac:chgData name="Jessica Kipp" userId="9a674628-791e-40a8-b488-ce9d719fd0a5" providerId="ADAL" clId="{44A448EC-F768-4AC4-910D-4C7519436AB7}" dt="2022-05-12T12:20:12.706" v="97" actId="313"/>
          <ac:spMkLst>
            <pc:docMk/>
            <pc:sldMk cId="3809085403" sldId="257"/>
            <ac:spMk id="2" creationId="{628FA66C-42A5-4EB2-8DCE-F7B23EF1A334}"/>
          </ac:spMkLst>
        </pc:spChg>
        <pc:spChg chg="mod">
          <ac:chgData name="Jessica Kipp" userId="9a674628-791e-40a8-b488-ce9d719fd0a5" providerId="ADAL" clId="{44A448EC-F768-4AC4-910D-4C7519436AB7}" dt="2022-05-12T12:21:59.514" v="362" actId="313"/>
          <ac:spMkLst>
            <pc:docMk/>
            <pc:sldMk cId="3809085403" sldId="257"/>
            <ac:spMk id="3" creationId="{AE75CE19-DEF0-4A1D-9F37-524E1212E14E}"/>
          </ac:spMkLst>
        </pc:spChg>
        <pc:picChg chg="add mod">
          <ac:chgData name="Jessica Kipp" userId="9a674628-791e-40a8-b488-ce9d719fd0a5" providerId="ADAL" clId="{44A448EC-F768-4AC4-910D-4C7519436AB7}" dt="2022-05-12T12:19:56.674" v="95" actId="1076"/>
          <ac:picMkLst>
            <pc:docMk/>
            <pc:sldMk cId="3809085403" sldId="257"/>
            <ac:picMk id="4" creationId="{DC64BEA0-ABC6-495C-B257-DEF1DAC2EB0E}"/>
          </ac:picMkLst>
        </pc:picChg>
      </pc:sldChg>
      <pc:sldChg chg="addSp modSp">
        <pc:chgData name="Jessica Kipp" userId="9a674628-791e-40a8-b488-ce9d719fd0a5" providerId="ADAL" clId="{44A448EC-F768-4AC4-910D-4C7519436AB7}" dt="2022-05-12T12:24:19.629" v="540" actId="5793"/>
        <pc:sldMkLst>
          <pc:docMk/>
          <pc:sldMk cId="2054115123" sldId="258"/>
        </pc:sldMkLst>
        <pc:spChg chg="mod">
          <ac:chgData name="Jessica Kipp" userId="9a674628-791e-40a8-b488-ce9d719fd0a5" providerId="ADAL" clId="{44A448EC-F768-4AC4-910D-4C7519436AB7}" dt="2022-05-12T12:20:06.660" v="96" actId="2"/>
          <ac:spMkLst>
            <pc:docMk/>
            <pc:sldMk cId="2054115123" sldId="258"/>
            <ac:spMk id="2" creationId="{66A7BE49-BB36-4D74-A926-D10A5AC5761C}"/>
          </ac:spMkLst>
        </pc:spChg>
        <pc:spChg chg="mod">
          <ac:chgData name="Jessica Kipp" userId="9a674628-791e-40a8-b488-ce9d719fd0a5" providerId="ADAL" clId="{44A448EC-F768-4AC4-910D-4C7519436AB7}" dt="2022-05-12T12:24:19.629" v="540" actId="5793"/>
          <ac:spMkLst>
            <pc:docMk/>
            <pc:sldMk cId="2054115123" sldId="258"/>
            <ac:spMk id="3" creationId="{3079B780-9095-46B8-878E-707BBB9D5BF8}"/>
          </ac:spMkLst>
        </pc:spChg>
        <pc:picChg chg="add mod">
          <ac:chgData name="Jessica Kipp" userId="9a674628-791e-40a8-b488-ce9d719fd0a5" providerId="ADAL" clId="{44A448EC-F768-4AC4-910D-4C7519436AB7}" dt="2022-05-12T12:23:18.328" v="435" actId="14100"/>
          <ac:picMkLst>
            <pc:docMk/>
            <pc:sldMk cId="2054115123" sldId="258"/>
            <ac:picMk id="4" creationId="{883E0ED9-FBFE-4B2F-ABFE-63F499169E32}"/>
          </ac:picMkLst>
        </pc:picChg>
      </pc:sldChg>
      <pc:sldChg chg="modSp">
        <pc:chgData name="Jessica Kipp" userId="9a674628-791e-40a8-b488-ce9d719fd0a5" providerId="ADAL" clId="{44A448EC-F768-4AC4-910D-4C7519436AB7}" dt="2022-05-12T12:15:27.225" v="23" actId="20577"/>
        <pc:sldMkLst>
          <pc:docMk/>
          <pc:sldMk cId="241889227" sldId="259"/>
        </pc:sldMkLst>
        <pc:spChg chg="mod">
          <ac:chgData name="Jessica Kipp" userId="9a674628-791e-40a8-b488-ce9d719fd0a5" providerId="ADAL" clId="{44A448EC-F768-4AC4-910D-4C7519436AB7}" dt="2022-05-12T12:15:19.516" v="18" actId="20577"/>
          <ac:spMkLst>
            <pc:docMk/>
            <pc:sldMk cId="241889227" sldId="259"/>
            <ac:spMk id="2" creationId="{0E3E09A1-4441-4F10-8015-91B136B2A0C3}"/>
          </ac:spMkLst>
        </pc:spChg>
        <pc:spChg chg="mod">
          <ac:chgData name="Jessica Kipp" userId="9a674628-791e-40a8-b488-ce9d719fd0a5" providerId="ADAL" clId="{44A448EC-F768-4AC4-910D-4C7519436AB7}" dt="2022-05-12T12:15:27.225" v="23" actId="20577"/>
          <ac:spMkLst>
            <pc:docMk/>
            <pc:sldMk cId="241889227" sldId="259"/>
            <ac:spMk id="3" creationId="{68B19268-9E43-40F3-A161-FA37091201C9}"/>
          </ac:spMkLst>
        </pc:spChg>
      </pc:sldChg>
      <pc:sldChg chg="modSp">
        <pc:chgData name="Jessica Kipp" userId="9a674628-791e-40a8-b488-ce9d719fd0a5" providerId="ADAL" clId="{44A448EC-F768-4AC4-910D-4C7519436AB7}" dt="2022-05-12T12:29:20.954" v="1047" actId="20577"/>
        <pc:sldMkLst>
          <pc:docMk/>
          <pc:sldMk cId="198506088" sldId="260"/>
        </pc:sldMkLst>
        <pc:spChg chg="mod">
          <ac:chgData name="Jessica Kipp" userId="9a674628-791e-40a8-b488-ce9d719fd0a5" providerId="ADAL" clId="{44A448EC-F768-4AC4-910D-4C7519436AB7}" dt="2022-05-12T12:28:35.335" v="916" actId="20577"/>
          <ac:spMkLst>
            <pc:docMk/>
            <pc:sldMk cId="198506088" sldId="260"/>
            <ac:spMk id="2" creationId="{01B89357-5F90-40E3-A1EC-880CA9D32B9A}"/>
          </ac:spMkLst>
        </pc:spChg>
        <pc:spChg chg="mod">
          <ac:chgData name="Jessica Kipp" userId="9a674628-791e-40a8-b488-ce9d719fd0a5" providerId="ADAL" clId="{44A448EC-F768-4AC4-910D-4C7519436AB7}" dt="2022-05-12T12:29:20.954" v="1047" actId="20577"/>
          <ac:spMkLst>
            <pc:docMk/>
            <pc:sldMk cId="198506088" sldId="260"/>
            <ac:spMk id="3" creationId="{7D5CB2C6-6B22-4BA8-AE4A-172975FD1322}"/>
          </ac:spMkLst>
        </pc:spChg>
      </pc:sldChg>
      <pc:sldChg chg="addSp modSp add">
        <pc:chgData name="Jessica Kipp" userId="9a674628-791e-40a8-b488-ce9d719fd0a5" providerId="ADAL" clId="{44A448EC-F768-4AC4-910D-4C7519436AB7}" dt="2022-05-12T12:26:21.940" v="714" actId="20577"/>
        <pc:sldMkLst>
          <pc:docMk/>
          <pc:sldMk cId="2016891963" sldId="261"/>
        </pc:sldMkLst>
        <pc:spChg chg="mod">
          <ac:chgData name="Jessica Kipp" userId="9a674628-791e-40a8-b488-ce9d719fd0a5" providerId="ADAL" clId="{44A448EC-F768-4AC4-910D-4C7519436AB7}" dt="2022-05-12T12:17:01.289" v="45" actId="20577"/>
          <ac:spMkLst>
            <pc:docMk/>
            <pc:sldMk cId="2016891963" sldId="261"/>
            <ac:spMk id="2" creationId="{FF742C36-B9B8-4403-BCB2-51DCCA4DD864}"/>
          </ac:spMkLst>
        </pc:spChg>
        <pc:spChg chg="mod">
          <ac:chgData name="Jessica Kipp" userId="9a674628-791e-40a8-b488-ce9d719fd0a5" providerId="ADAL" clId="{44A448EC-F768-4AC4-910D-4C7519436AB7}" dt="2022-05-12T12:26:21.940" v="714" actId="20577"/>
          <ac:spMkLst>
            <pc:docMk/>
            <pc:sldMk cId="2016891963" sldId="261"/>
            <ac:spMk id="3" creationId="{B8D189F7-9F81-4CD0-90D6-1C54C022B7EF}"/>
          </ac:spMkLst>
        </pc:spChg>
        <pc:picChg chg="add mod">
          <ac:chgData name="Jessica Kipp" userId="9a674628-791e-40a8-b488-ce9d719fd0a5" providerId="ADAL" clId="{44A448EC-F768-4AC4-910D-4C7519436AB7}" dt="2022-05-12T12:25:14.913" v="543" actId="1076"/>
          <ac:picMkLst>
            <pc:docMk/>
            <pc:sldMk cId="2016891963" sldId="261"/>
            <ac:picMk id="4" creationId="{02AB46A1-0C1C-4577-8CC4-920FE4093B12}"/>
          </ac:picMkLst>
        </pc:picChg>
      </pc:sldChg>
      <pc:sldChg chg="del">
        <pc:chgData name="Jessica Kipp" userId="9a674628-791e-40a8-b488-ce9d719fd0a5" providerId="ADAL" clId="{44A448EC-F768-4AC4-910D-4C7519436AB7}" dt="2022-05-12T12:16:45.326" v="36" actId="2696"/>
        <pc:sldMkLst>
          <pc:docMk/>
          <pc:sldMk cId="4167032122" sldId="261"/>
        </pc:sldMkLst>
      </pc:sldChg>
      <pc:sldChg chg="modSp add">
        <pc:chgData name="Jessica Kipp" userId="9a674628-791e-40a8-b488-ce9d719fd0a5" providerId="ADAL" clId="{44A448EC-F768-4AC4-910D-4C7519436AB7}" dt="2022-05-12T12:28:20.180" v="895" actId="20577"/>
        <pc:sldMkLst>
          <pc:docMk/>
          <pc:sldMk cId="366372803" sldId="262"/>
        </pc:sldMkLst>
        <pc:spChg chg="mod">
          <ac:chgData name="Jessica Kipp" userId="9a674628-791e-40a8-b488-ce9d719fd0a5" providerId="ADAL" clId="{44A448EC-F768-4AC4-910D-4C7519436AB7}" dt="2022-05-12T12:18:33.008" v="91" actId="20577"/>
          <ac:spMkLst>
            <pc:docMk/>
            <pc:sldMk cId="366372803" sldId="262"/>
            <ac:spMk id="2" creationId="{6DFA3501-A4B2-4EA8-A3DA-A1791B2F3CD6}"/>
          </ac:spMkLst>
        </pc:spChg>
        <pc:spChg chg="mod">
          <ac:chgData name="Jessica Kipp" userId="9a674628-791e-40a8-b488-ce9d719fd0a5" providerId="ADAL" clId="{44A448EC-F768-4AC4-910D-4C7519436AB7}" dt="2022-05-12T12:28:20.180" v="895" actId="20577"/>
          <ac:spMkLst>
            <pc:docMk/>
            <pc:sldMk cId="366372803" sldId="262"/>
            <ac:spMk id="3" creationId="{47329061-9175-4BCE-AB7C-DE6DDE7675AB}"/>
          </ac:spMkLst>
        </pc:spChg>
      </pc:sldChg>
      <pc:sldChg chg="del">
        <pc:chgData name="Jessica Kipp" userId="9a674628-791e-40a8-b488-ce9d719fd0a5" providerId="ADAL" clId="{44A448EC-F768-4AC4-910D-4C7519436AB7}" dt="2022-05-12T12:16:43.377" v="35" actId="2696"/>
        <pc:sldMkLst>
          <pc:docMk/>
          <pc:sldMk cId="1010235747" sldId="262"/>
        </pc:sldMkLst>
      </pc:sldChg>
      <pc:sldChg chg="del">
        <pc:chgData name="Jessica Kipp" userId="9a674628-791e-40a8-b488-ce9d719fd0a5" providerId="ADAL" clId="{44A448EC-F768-4AC4-910D-4C7519436AB7}" dt="2022-05-12T12:16:41.943" v="34" actId="2696"/>
        <pc:sldMkLst>
          <pc:docMk/>
          <pc:sldMk cId="1424469056" sldId="263"/>
        </pc:sldMkLst>
      </pc:sldChg>
      <pc:sldChg chg="del">
        <pc:chgData name="Jessica Kipp" userId="9a674628-791e-40a8-b488-ce9d719fd0a5" providerId="ADAL" clId="{44A448EC-F768-4AC4-910D-4C7519436AB7}" dt="2022-05-12T12:16:40.439" v="33" actId="2696"/>
        <pc:sldMkLst>
          <pc:docMk/>
          <pc:sldMk cId="146043743" sldId="264"/>
        </pc:sldMkLst>
      </pc:sldChg>
      <pc:sldChg chg="del">
        <pc:chgData name="Jessica Kipp" userId="9a674628-791e-40a8-b488-ce9d719fd0a5" providerId="ADAL" clId="{44A448EC-F768-4AC4-910D-4C7519436AB7}" dt="2022-05-12T12:16:38.706" v="32" actId="2696"/>
        <pc:sldMkLst>
          <pc:docMk/>
          <pc:sldMk cId="2986146499" sldId="265"/>
        </pc:sldMkLst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fB6KAPlZqTo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4FD83-FCCC-456C-9055-950E68C97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Draping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18542F-9C73-4ABE-8858-B56AB28228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Lesson 3 – Advanced Techniques</a:t>
            </a:r>
          </a:p>
        </p:txBody>
      </p:sp>
    </p:spTree>
    <p:extLst>
      <p:ext uri="{BB962C8B-B14F-4D97-AF65-F5344CB8AC3E}">
        <p14:creationId xmlns:p14="http://schemas.microsoft.com/office/powerpoint/2010/main" val="1418326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FA66C-42A5-4EB2-8DCE-F7B23EF1A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5CE19-DEF0-4A1D-9F37-524E1212E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Pleats are folds in the fabric, often seen in skirts</a:t>
            </a:r>
          </a:p>
          <a:p>
            <a:pPr marL="0" indent="0">
              <a:buNone/>
            </a:pPr>
            <a:r>
              <a:rPr lang="en-US" dirty="0"/>
              <a:t>it can also be used for bodices like this ---------</a:t>
            </a:r>
            <a:r>
              <a:rPr lang="en-US" dirty="0">
                <a:sym typeface="Wingdings" panose="05000000000000000000" pitchFamily="2" charset="2"/>
              </a:rPr>
              <a:t>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Pleats are the easiest of these advanced techniques to master as its just folding over the fabric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64BEA0-ABC6-495C-B257-DEF1DAC2E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4234" y="1845577"/>
            <a:ext cx="3482363" cy="195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085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7BE49-BB36-4D74-A926-D10A5AC57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9B780-9095-46B8-878E-707BBB9D5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Ruching</a:t>
            </a:r>
            <a:r>
              <a:rPr lang="en-US" dirty="0"/>
              <a:t> is when the fabric is bunched up to look like this </a:t>
            </a:r>
            <a:r>
              <a:rPr lang="en-US" dirty="0">
                <a:sym typeface="Wingdings" panose="05000000000000000000" pitchFamily="2" charset="2"/>
              </a:rPr>
              <a:t>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err="1">
                <a:sym typeface="Wingdings" panose="05000000000000000000" pitchFamily="2" charset="2"/>
              </a:rPr>
              <a:t>Ruching</a:t>
            </a:r>
            <a:r>
              <a:rPr lang="en-US" dirty="0">
                <a:sym typeface="Wingdings" panose="05000000000000000000" pitchFamily="2" charset="2"/>
              </a:rPr>
              <a:t> can be hard to achieve in draping, and requires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good pin work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E0ED9-FBFE-4B2F-ABFE-63F499169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1434" y="1392572"/>
            <a:ext cx="2044375" cy="306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115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42C36-B9B8-4403-BCB2-51DCCA4DD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Shirring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189F7-9F81-4CD0-90D6-1C54C022B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the bumpy texture in the bodice of this dress </a:t>
            </a:r>
            <a:r>
              <a:rPr lang="en-US" dirty="0">
                <a:sym typeface="Wingdings" panose="05000000000000000000" pitchFamily="2" charset="2"/>
              </a:rPr>
              <a:t>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That’s shirring. It’s done with gathering stitches and elastic to create a stretchy garment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AB46A1-0C1C-4577-8CC4-920FE4093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7654" y="1286855"/>
            <a:ext cx="3025629" cy="226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891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3501-A4B2-4EA8-A3DA-A1791B2F3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Boning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29061-9175-4BCE-AB7C-DE6DDE767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Boning is most often found in corsets, but can also be found in the bodice of a full dress.</a:t>
            </a:r>
          </a:p>
          <a:p>
            <a:endParaRPr lang="en-US" dirty="0"/>
          </a:p>
          <a:p>
            <a:r>
              <a:rPr lang="en-US" dirty="0"/>
              <a:t>Boning is often made with steel and makes for a more structured garment</a:t>
            </a:r>
          </a:p>
        </p:txBody>
      </p:sp>
    </p:spTree>
    <p:extLst>
      <p:ext uri="{BB962C8B-B14F-4D97-AF65-F5344CB8AC3E}">
        <p14:creationId xmlns:p14="http://schemas.microsoft.com/office/powerpoint/2010/main" val="366372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E09A1-4441-4F10-8015-91B136B2A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19268-9E43-40F3-A161-FA3709120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https://www.youtube.com/watch?v=fB6KAPlZqTo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89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89357-5F90-40E3-A1EC-880CA9D32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Assignment 4-3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CB2C6-6B22-4BA8-AE4A-172975FD1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4 dresses</a:t>
            </a:r>
          </a:p>
          <a:p>
            <a:endParaRPr lang="en-US" dirty="0"/>
          </a:p>
          <a:p>
            <a:r>
              <a:rPr lang="en-US" dirty="0"/>
              <a:t>1 for each technique</a:t>
            </a:r>
          </a:p>
          <a:p>
            <a:endParaRPr lang="en-US" dirty="0"/>
          </a:p>
          <a:p>
            <a:r>
              <a:rPr lang="en-US" dirty="0"/>
              <a:t>See Assignment 4-3 paper for </a:t>
            </a:r>
            <a:r>
              <a:rPr lang="en-US"/>
              <a:t>more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060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1E00D2AC2DD14EB60A774F4411C2DE" ma:contentTypeVersion="10" ma:contentTypeDescription="Create a new document." ma:contentTypeScope="" ma:versionID="5fa4770c7f3533901a642ebc136dfacc">
  <xsd:schema xmlns:xsd="http://www.w3.org/2001/XMLSchema" xmlns:xs="http://www.w3.org/2001/XMLSchema" xmlns:p="http://schemas.microsoft.com/office/2006/metadata/properties" xmlns:ns3="a226a929-813b-4430-a398-5fab01598312" targetNamespace="http://schemas.microsoft.com/office/2006/metadata/properties" ma:root="true" ma:fieldsID="5ce44c3146c3c9503a47426e7c52d1ce" ns3:_="">
    <xsd:import namespace="a226a929-813b-4430-a398-5fab0159831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26a929-813b-4430-a398-5fab0159831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73F9FA-ED9C-49AF-A7B5-4428CDF9FD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226a929-813b-4430-a398-5fab0159831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6F2191-E1AA-4DE7-B8DD-043C67665E3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58931C-20B5-45DF-90A1-12B86B7817BE}">
  <ds:schemaRefs>
    <ds:schemaRef ds:uri="a226a929-813b-4430-a398-5fab01598312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1082</TotalTime>
  <Words>169</Words>
  <Application>Microsoft Office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Garamond</vt:lpstr>
      <vt:lpstr>Wingdings</vt:lpstr>
      <vt:lpstr>Organic</vt:lpstr>
      <vt:lpstr>Draping</vt:lpstr>
      <vt:lpstr>Pleats</vt:lpstr>
      <vt:lpstr>Ruching</vt:lpstr>
      <vt:lpstr>Shirring</vt:lpstr>
      <vt:lpstr>Adding Boning</vt:lpstr>
      <vt:lpstr>Video</vt:lpstr>
      <vt:lpstr>Practice: Assignment 4-3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Draping</dc:title>
  <dc:creator>Kipp, Jessica</dc:creator>
  <cp:lastModifiedBy>Kipp, Jessica</cp:lastModifiedBy>
  <cp:revision>1</cp:revision>
  <dcterms:created xsi:type="dcterms:W3CDTF">2022-05-11T18:26:54Z</dcterms:created>
  <dcterms:modified xsi:type="dcterms:W3CDTF">2022-05-12T12:29:21Z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0x010100651E00D2AC2DD14EB60A774F4411C2DE</vt:lpwstr>
  </property>
</Properties>
</file>

<file path=docProps/thumbnail.jpeg>
</file>